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5" r:id="rId3"/>
    <p:sldId id="286" r:id="rId4"/>
    <p:sldId id="271" r:id="rId5"/>
    <p:sldId id="260" r:id="rId6"/>
    <p:sldId id="270" r:id="rId7"/>
    <p:sldId id="277" r:id="rId8"/>
    <p:sldId id="276" r:id="rId9"/>
    <p:sldId id="275" r:id="rId10"/>
    <p:sldId id="272" r:id="rId11"/>
    <p:sldId id="284" r:id="rId12"/>
    <p:sldId id="283" r:id="rId13"/>
    <p:sldId id="267" r:id="rId14"/>
    <p:sldId id="264" r:id="rId15"/>
    <p:sldId id="262" r:id="rId16"/>
    <p:sldId id="263" r:id="rId17"/>
    <p:sldId id="269" r:id="rId18"/>
    <p:sldId id="273" r:id="rId19"/>
    <p:sldId id="282" r:id="rId20"/>
    <p:sldId id="274" r:id="rId21"/>
    <p:sldId id="289" r:id="rId22"/>
    <p:sldId id="278" r:id="rId23"/>
    <p:sldId id="261" r:id="rId24"/>
    <p:sldId id="288" r:id="rId25"/>
    <p:sldId id="279" r:id="rId26"/>
    <p:sldId id="280" r:id="rId27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A86"/>
    <a:srgbClr val="512373"/>
    <a:srgbClr val="5F2987"/>
    <a:srgbClr val="F8A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129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107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154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002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806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485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283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354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604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33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568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45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971600" y="1103037"/>
            <a:ext cx="7263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QUEER ZAHRTMANN</a:t>
            </a:r>
            <a:endParaRPr lang="da-DK" sz="5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boks 3"/>
          <p:cNvSpPr txBox="1"/>
          <p:nvPr/>
        </p:nvSpPr>
        <p:spPr>
          <a:xfrm>
            <a:off x="1110974" y="2396345"/>
            <a:ext cx="6984776" cy="10618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da-DK" sz="2100" b="1" dirty="0" smtClean="0"/>
              <a:t>PowerPoint-fil til undervisningsmateriale udarbejdet af </a:t>
            </a:r>
          </a:p>
          <a:p>
            <a:r>
              <a:rPr lang="da-DK" sz="2100" b="1" dirty="0" smtClean="0"/>
              <a:t>Den Hirschsprungske Samling, Fuglsang Kunstmuseum og Ribe Kunstmuseum i tæt samarbejde med LGBT Danmark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3650076" y="3907542"/>
            <a:ext cx="1906573" cy="369332"/>
          </a:xfrm>
          <a:prstGeom prst="rect">
            <a:avLst/>
          </a:prstGeom>
          <a:noFill/>
          <a:ln w="57150">
            <a:solidFill>
              <a:srgbClr val="F8A7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>
                <a:solidFill>
                  <a:srgbClr val="4B2A86"/>
                </a:solidFill>
              </a:rPr>
              <a:t>UDSKOLING</a:t>
            </a:r>
            <a:endParaRPr lang="da-DK" b="1" dirty="0">
              <a:solidFill>
                <a:srgbClr val="4B2A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1169860"/>
            <a:ext cx="4410507" cy="278870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52" y="3519263"/>
            <a:ext cx="3592272" cy="275902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6066418" y="4064016"/>
            <a:ext cx="2929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Zahrtmanns hus,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d’Antino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Den Hirschsprungske Samling</a:t>
            </a:r>
          </a:p>
        </p:txBody>
      </p:sp>
      <p:sp>
        <p:nvSpPr>
          <p:cNvPr id="9" name="Rektangel 8"/>
          <p:cNvSpPr/>
          <p:nvPr/>
        </p:nvSpPr>
        <p:spPr>
          <a:xfrm>
            <a:off x="372780" y="2773389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Interiør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d’Antino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Kurvestole</a:t>
            </a:r>
          </a:p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 et bord,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hvorpaa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tændt lampe,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Privateje. 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645903"/>
            <a:ext cx="3965417" cy="255307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645903"/>
            <a:ext cx="4028793" cy="3005751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4725850" y="4437112"/>
            <a:ext cx="4028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fotografier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Kristian Zahrtmanns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hjem, 1912-17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i Den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Hirschsprungske Samling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SMK Foto/Jakob Skou-Hansen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Ukendt kunstner/VISDA</a:t>
            </a:r>
          </a:p>
        </p:txBody>
      </p:sp>
      <p:cxnSp>
        <p:nvCxnSpPr>
          <p:cNvPr id="8" name="Lige forbindelse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boks 9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06" y="2150200"/>
            <a:ext cx="4309450" cy="308723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1542629"/>
            <a:ext cx="3237408" cy="369421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290604" y="5373216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 </a:t>
            </a:r>
            <a:r>
              <a:rPr lang="nb-NO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Bibelbordet, </a:t>
            </a:r>
            <a:r>
              <a:rPr lang="nb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1912. Privateje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Bruun Rasmussen Kunstauktioner</a:t>
            </a:r>
          </a:p>
        </p:txBody>
      </p:sp>
      <p:sp>
        <p:nvSpPr>
          <p:cNvPr id="7" name="Rektangel 6"/>
          <p:cNvSpPr/>
          <p:nvPr/>
        </p:nvSpPr>
        <p:spPr>
          <a:xfrm>
            <a:off x="406566" y="5373216"/>
            <a:ext cx="4309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i sit atelier i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d’Antino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1912-17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i Bornholms Museum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Jens Buus Jensen. © Ukendt kunstner/VISDA</a:t>
            </a:r>
          </a:p>
        </p:txBody>
      </p:sp>
      <p:cxnSp>
        <p:nvCxnSpPr>
          <p:cNvPr id="8" name="Lige forbindelse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boks 9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ledresultat for leonora christina forlader fÃ¦ngs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836712"/>
            <a:ext cx="5275891" cy="5275891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153972" y="241333"/>
            <a:ext cx="499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DEN FORBUDTE HOMOSEKSUALITET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199882" y="5086701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Sokrates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Alkibiades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1911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Jakob Skou-Hansen</a:t>
            </a:r>
          </a:p>
        </p:txBody>
      </p:sp>
    </p:spTree>
    <p:extLst>
      <p:ext uri="{BB962C8B-B14F-4D97-AF65-F5344CB8AC3E}">
        <p14:creationId xmlns:p14="http://schemas.microsoft.com/office/powerpoint/2010/main" val="189481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916832"/>
            <a:ext cx="3455076" cy="461726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729" y="836712"/>
            <a:ext cx="3672408" cy="3672408"/>
          </a:xfrm>
          <a:prstGeom prst="rect">
            <a:avLst/>
          </a:prstGeom>
        </p:spPr>
      </p:pic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6936350" y="1340768"/>
            <a:ext cx="2017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</a:t>
            </a:r>
          </a:p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Leonora Christina forlader</a:t>
            </a:r>
          </a:p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fængslet,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1907-10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Fuglsang Kunstmuseum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Ole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826985" y="4705691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Sokrates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Alkibiades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1911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Jakob Skou-Hansen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153972" y="241333"/>
            <a:ext cx="499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DEN FORBUDTE HOMOSEKSUALITET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288068"/>
            <a:ext cx="3816424" cy="3816424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101" y="1288068"/>
            <a:ext cx="4212046" cy="3816423"/>
          </a:xfrm>
          <a:prstGeom prst="rect">
            <a:avLst/>
          </a:prstGeom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/>
          <p:cNvSpPr/>
          <p:nvPr/>
        </p:nvSpPr>
        <p:spPr>
          <a:xfrm>
            <a:off x="398415" y="5255481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Sokrates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Alkibiades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1911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Foto/Jakob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Skou-Hansen</a:t>
            </a:r>
          </a:p>
        </p:txBody>
      </p:sp>
      <p:sp>
        <p:nvSpPr>
          <p:cNvPr id="7" name="Rektangel 6"/>
          <p:cNvSpPr/>
          <p:nvPr/>
        </p:nvSpPr>
        <p:spPr>
          <a:xfrm>
            <a:off x="4644008" y="5291695"/>
            <a:ext cx="2873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viser Alfader Misteltenen,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Fo2image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99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DEN FORBUDTE HOMOSEKSUALITET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05. Formidling\5.1. Udstillinger på DHS\2020 QZ\Undervisningsprojekt\Fotos til grafier\Værker\A69ABA7224CDFFA95EB6050C121FF583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0736" y="1158844"/>
            <a:ext cx="6781045" cy="441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boks 4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20471" y="5733256"/>
            <a:ext cx="68013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Prometheus</a:t>
            </a:r>
            <a:r>
              <a:rPr lang="de-DE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1906. </a:t>
            </a:r>
            <a:r>
              <a:rPr lang="de-DE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Foto: Lauritz.com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980728"/>
            <a:ext cx="4293516" cy="5210449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2411760" y="6207891"/>
            <a:ext cx="42935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Paradis,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1914. Privateje. 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Ole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8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325" y="1222218"/>
            <a:ext cx="3711922" cy="4978219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5292080" y="5564732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i sit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Ubekendt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fotograf/Original i privateje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SMK Foto/Jakob Skou-Hansen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3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119" y="1557197"/>
            <a:ext cx="2123006" cy="2851842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6228184" y="4717362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i sit </a:t>
            </a:r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Ubekendt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fotograf/Original i privateje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SMK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Jakob Skou-Hansen</a:t>
            </a:r>
          </a:p>
        </p:txBody>
      </p:sp>
      <p:sp>
        <p:nvSpPr>
          <p:cNvPr id="6" name="Rektangel 5"/>
          <p:cNvSpPr/>
          <p:nvPr/>
        </p:nvSpPr>
        <p:spPr>
          <a:xfrm>
            <a:off x="611560" y="1490780"/>
            <a:ext cx="45365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 er vi </a:t>
            </a:r>
            <a:r>
              <a:rPr lang="da-DK" sz="2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Livets Solside og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Soldaterkupeen kom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 derfor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overraskende. Her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 jeg </a:t>
            </a:r>
            <a:r>
              <a:rPr lang="da-DK" sz="2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Adam, der keder sig i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den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pragtfulde, berusende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Blomsterduft, der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sidder slap uden at ane Evas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snarlige Fødsel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Jeg længes efter hans Komme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morgen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hvor jeg skal nyde ham,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var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 i Paradis 8½-12.</a:t>
            </a:r>
            <a:endParaRPr lang="da-DK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Kristian Zahrtmann i et brev 1913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2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564445" y="1326355"/>
            <a:ext cx="411201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Blandt de flere hundrede Billeder, der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igennem mange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udgik fra dette tiltrækkende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Værksted […],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 der være nok til at vise, hvor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 og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usædvanlig en Kunstner han var, en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Maler, der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beriget os ikke blot med gode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udmærkede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Malerier, men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ogsaa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højest ejendommelige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mærkelige, og det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mærkelige er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 ikke netop det, vor Kunst hidtil har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været for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Kunstneren 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Johan Rohde i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1917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–  EN QUEER KUNSTNER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326355"/>
            <a:ext cx="3554646" cy="4250273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467544" y="5661248"/>
            <a:ext cx="3582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hjemmet,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 </a:t>
            </a:r>
            <a:endParaRPr lang="da-DK" sz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Bornholms Kunstmuseum</a:t>
            </a:r>
          </a:p>
        </p:txBody>
      </p:sp>
    </p:spTree>
    <p:extLst>
      <p:ext uri="{BB962C8B-B14F-4D97-AF65-F5344CB8AC3E}">
        <p14:creationId xmlns:p14="http://schemas.microsoft.com/office/powerpoint/2010/main" val="87659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96" y="848036"/>
            <a:ext cx="4464496" cy="558062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17" y="1628800"/>
            <a:ext cx="2951653" cy="3266793"/>
          </a:xfrm>
          <a:prstGeom prst="rect">
            <a:avLst/>
          </a:prstGeom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/>
          <p:cNvSpPr/>
          <p:nvPr/>
        </p:nvSpPr>
        <p:spPr>
          <a:xfrm>
            <a:off x="4998741" y="5964151"/>
            <a:ext cx="3851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Jættepigerne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Fenja og Menja male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Guld,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606909" y="1067544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Menja,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1905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Malmö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Kunstmuseum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40" y="1199186"/>
            <a:ext cx="3481924" cy="4352405"/>
          </a:xfrm>
          <a:prstGeom prst="rect">
            <a:avLst/>
          </a:prstGeom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/>
          <p:cNvSpPr/>
          <p:nvPr/>
        </p:nvSpPr>
        <p:spPr>
          <a:xfrm>
            <a:off x="323528" y="5661247"/>
            <a:ext cx="3851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Jættepigerne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Fenja og Menja male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Guld,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Bruun 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G:\05. Formidling\5.1. Udstillinger på DHS\2020 QZ\Undervisningsprojekt\Fotos til grafier\Værker\A69ABA7224CDFFA95EB6050C121FF583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0156" y="1168413"/>
            <a:ext cx="4733494" cy="30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ktangel 9"/>
          <p:cNvSpPr/>
          <p:nvPr/>
        </p:nvSpPr>
        <p:spPr>
          <a:xfrm>
            <a:off x="5630038" y="4365104"/>
            <a:ext cx="3478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Prometheus</a:t>
            </a:r>
            <a:r>
              <a:rPr lang="de-DE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1906. </a:t>
            </a:r>
            <a:r>
              <a:rPr lang="de-DE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Foto: Lauritz.com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00045"/>
            <a:ext cx="5269197" cy="5442844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796136" y="5696557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nn-NO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 </a:t>
            </a:r>
            <a:r>
              <a:rPr lang="nn-NO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Christian VII’s </a:t>
            </a:r>
            <a:r>
              <a:rPr lang="nn-NO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hof, 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1873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Den Hirschsprungske Samling</a:t>
            </a:r>
          </a:p>
        </p:txBody>
      </p:sp>
    </p:spTree>
    <p:extLst>
      <p:ext uri="{BB962C8B-B14F-4D97-AF65-F5344CB8AC3E}">
        <p14:creationId xmlns:p14="http://schemas.microsoft.com/office/powerpoint/2010/main" val="36078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ret billed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7099" y="997666"/>
            <a:ext cx="7289802" cy="50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927098" y="6165304"/>
            <a:ext cx="7289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Dronning </a:t>
            </a:r>
            <a:r>
              <a:rPr lang="it-IT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Kristina i Palazzo </a:t>
            </a:r>
            <a:r>
              <a:rPr lang="it-IT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Corsini, </a:t>
            </a:r>
            <a:r>
              <a:rPr lang="it-IT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1908.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 for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Kunst, www.smk.dk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public domain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06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ret billed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494" y="908720"/>
            <a:ext cx="2171212" cy="150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2741621" y="908720"/>
            <a:ext cx="15423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Dronning Kristina </a:t>
            </a:r>
            <a:r>
              <a:rPr lang="it-IT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Palazzo </a:t>
            </a:r>
            <a:r>
              <a:rPr lang="it-IT" sz="1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Corsini, </a:t>
            </a:r>
            <a:r>
              <a:rPr lang="it-IT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</a:t>
            </a:r>
          </a:p>
          <a:p>
            <a:r>
              <a:rPr lang="nn-NO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</a:t>
            </a:r>
            <a:r>
              <a:rPr lang="nn-N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 for </a:t>
            </a:r>
            <a:r>
              <a:rPr lang="nn-NO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Kunst, www.smk.dk</a:t>
            </a:r>
            <a:r>
              <a:rPr lang="nn-N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public domain</a:t>
            </a:r>
            <a:endParaRPr lang="da-DK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42419" y="2636912"/>
            <a:ext cx="392865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[Der] er Rædsels- og Vanvidsbilledet ”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Dronning Christina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Palazzo </a:t>
            </a:r>
            <a:r>
              <a:rPr lang="da-DK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Corsini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Det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aldeles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den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tekniske Dygtighed, som glipper, bortset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Farveskævheden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den gamle Malers Øje.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det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de enkelte Personers Tomhed og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fuldkomment virkningsløse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Opstilling. Dette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gælder først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fremmest Dronning Christina selv,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ryger </a:t>
            </a:r>
            <a:r>
              <a:rPr lang="da-DK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kort Kridtpibe og nok skal have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blottet sin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 mod Kaminen bag ved hende.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tag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væk – denne Smagsfordærver af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Zahrtmann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da-DK" sz="16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Anonym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: ”Den fri 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Udstilling’”, ukendt avis, </a:t>
            </a:r>
          </a:p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marts 1908.</a:t>
            </a:r>
            <a:endParaRPr lang="da-DK" sz="16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870106" y="1025803"/>
            <a:ext cx="384196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Sensationen er naturligvis Zahrtmanns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Billede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 Dronning Christina. Som man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maaske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erindre af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Forhaands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-anmelderne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har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Zahrtmannfremstillet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svenske Dronning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staaende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foran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rødglødende Kamin med en Kridtpibe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iMunden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løftende op i Skørterne for at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varme det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Sted, hvor Ryggen holder op. Billedet gør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øvrigt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ingen </a:t>
            </a:r>
            <a:r>
              <a:rPr lang="da-DK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Maade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noget uanstændigt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blot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smagløst. […] Tværtimod kunne man i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 høre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indignerede Udtalelser fra Damerne,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fordi det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var værre. […] Zahrtmanns Billede er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straalende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Orgie af Farver. […] Alt i alt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betagende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sz="12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Anonym: ”Den fri Udstilling. Ferniseringsdagen’”, </a:t>
            </a:r>
            <a:r>
              <a:rPr lang="da-DK" sz="1200" i="1" dirty="0">
                <a:latin typeface="Arial" panose="020B0604020202020204" pitchFamily="34" charset="0"/>
                <a:cs typeface="Arial" panose="020B0604020202020204" pitchFamily="34" charset="0"/>
              </a:rPr>
              <a:t>Roskilde Avis, 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28. marts 1908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sz="12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1052735"/>
            <a:ext cx="3968519" cy="5213795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654489" y="5791246"/>
            <a:ext cx="3125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lyserødt </a:t>
            </a:r>
            <a:r>
              <a:rPr lang="sv-SE" sz="12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Atlask</a:t>
            </a:r>
            <a:r>
              <a:rPr lang="sv-SE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1874</a:t>
            </a:r>
            <a:r>
              <a:rPr lang="sv-S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sz="12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sv-SE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0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1124744"/>
            <a:ext cx="4442552" cy="5157191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5076056" y="5820270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Madam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Ullebølle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</a:t>
            </a:r>
            <a:r>
              <a:rPr lang="da-DK" sz="12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bacchantinde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1888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Privateje. 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Rasmussen Kunstauktioner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283760" y="1124744"/>
            <a:ext cx="460851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Midt imellem alle sine brogede,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regnbueskinnende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Malerier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 synes at stamme fra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mere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koloreret Klode end vor, sad han og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trak Fortidens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Erindringer op, med tykke </a:t>
            </a:r>
            <a:r>
              <a:rPr lang="da-DK" sz="17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tyrkisrøde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lilla Streger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Forfatteren Svend Leopold i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1917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270929" y="3356992"/>
            <a:ext cx="446449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Forargelsen over Zahrtmanns billeder blev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forbigående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Snarere </a:t>
            </a:r>
            <a:r>
              <a:rPr lang="da-DK" sz="17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voxede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ved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hver udstilling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Han gjorde nu heller ikke den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mindste indrømmelse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godtfolks smag.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Efterhånden som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 følte sig sikrere i sit håndværk,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blev han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djærvere og mere påståelig i at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fremlægge al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særhed og sit eget syn i sine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billeder, uanset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hvad der blev råbt imod ham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Kunstneren Elise Konstantin-Hansen i 1917</a:t>
            </a:r>
          </a:p>
        </p:txBody>
      </p:sp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24744"/>
            <a:ext cx="3146606" cy="3614378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67544" y="4826625"/>
            <a:ext cx="3218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Leonora Christina i Maribo kloster, </a:t>
            </a:r>
            <a:r>
              <a:rPr lang="it-I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Fuglsang Kunstmuseum. Foto: Ole 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–  EN QUEER KUNSTNER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355976" y="3429000"/>
            <a:ext cx="439248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fødes alle som Originaler, og leve vi længe nok, dø vi som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Copier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Derfor har jeg i </a:t>
            </a:r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mangfoldige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synes, at det Vigtigste er at fremelske, hvad der var af Originalitet i den enkelte </a:t>
            </a:r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Unge.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Kristian Zahrtmann 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et brev til Fru Frølich 1890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8760"/>
            <a:ext cx="3255783" cy="225881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25583" y="3692716"/>
            <a:ext cx="3255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Jais Nielsen: </a:t>
            </a:r>
            <a:r>
              <a:rPr lang="nn-NO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Zahrtmanns skole,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Fuglsang Kunstmuseum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Ole 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–  EN QUEER KUNSTNER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995996"/>
            <a:ext cx="4320480" cy="5431226"/>
          </a:xfrm>
          <a:prstGeom prst="rect">
            <a:avLst/>
          </a:prstGeom>
        </p:spPr>
      </p:pic>
      <p:sp>
        <p:nvSpPr>
          <p:cNvPr id="3" name="Tekstboks 2"/>
          <p:cNvSpPr txBox="1"/>
          <p:nvPr/>
        </p:nvSpPr>
        <p:spPr>
          <a:xfrm>
            <a:off x="5580112" y="5792777"/>
            <a:ext cx="2844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face. Lampelys,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Foto/Jakob Skou-Hansen</a:t>
            </a:r>
          </a:p>
        </p:txBody>
      </p:sp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lledresultat for zahrtmann ullebÃ¸lle ba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1440160" cy="181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2987824" y="2060848"/>
            <a:ext cx="5184576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gamle mand har Humør og Farveglæde nok til at male sig selv med en dejlig gul Klud svunget som en Turban over sit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graa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Hoved. Han behøver ikke en sort Frakke med Ordner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jeg ved ikke om han har nogen – han er bare Maler Zahrtmann, Der er ung nok til at forelske sig i en gul Klud og som kan have Den svunget om Hovedet uden at man finder Det naragtigt</a:t>
            </a:r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da-DK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Lolland-Falsters Folketidende, 21. april 1914 </a:t>
            </a:r>
          </a:p>
        </p:txBody>
      </p:sp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boks 7"/>
          <p:cNvSpPr txBox="1"/>
          <p:nvPr/>
        </p:nvSpPr>
        <p:spPr>
          <a:xfrm>
            <a:off x="683568" y="2996952"/>
            <a:ext cx="1656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face. Lampelys, </a:t>
            </a:r>
            <a:r>
              <a:rPr lang="da-DK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Foto/Jakob Skou-Hansen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4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kokoelmat.fng.fi/app?action=image&amp;iid=I0039500&amp;profile=CC0topicartworkbig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804244"/>
            <a:ext cx="4896544" cy="562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boks 6"/>
          <p:cNvSpPr txBox="1"/>
          <p:nvPr/>
        </p:nvSpPr>
        <p:spPr>
          <a:xfrm>
            <a:off x="6156176" y="5602561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1915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Finlands Nationalgalleri,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Ateneum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www.kansallisgalleria.fi</a:t>
            </a:r>
            <a:b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980728"/>
            <a:ext cx="4392488" cy="5257531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5948606" y="559192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Sorø Kunstmuseum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Anders Sune Berg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illedresultat for zahrtmann Aspa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0383" y="3643749"/>
            <a:ext cx="2153705" cy="295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2060848"/>
            <a:ext cx="2062137" cy="2592289"/>
          </a:xfrm>
          <a:prstGeom prst="rect">
            <a:avLst/>
          </a:prstGeom>
        </p:spPr>
      </p:pic>
      <p:pic>
        <p:nvPicPr>
          <p:cNvPr id="6" name="Picture 4" descr="http://kokoelmat.fng.fi/app?action=image&amp;iid=I0039500&amp;profile=CC0topicartworkbigne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7" y="764704"/>
            <a:ext cx="225745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2085325"/>
            <a:ext cx="2147024" cy="2569851"/>
          </a:xfrm>
          <a:prstGeom prst="rect">
            <a:avLst/>
          </a:prstGeom>
        </p:spPr>
      </p:pic>
      <p:cxnSp>
        <p:nvCxnSpPr>
          <p:cNvPr id="8" name="Lige forbindelse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boks 9"/>
          <p:cNvSpPr txBox="1"/>
          <p:nvPr/>
        </p:nvSpPr>
        <p:spPr>
          <a:xfrm>
            <a:off x="536555" y="4744265"/>
            <a:ext cx="21804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face. Lampelys,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Foto/Jakob Skou-Hansen</a:t>
            </a:r>
          </a:p>
        </p:txBody>
      </p:sp>
      <p:sp>
        <p:nvSpPr>
          <p:cNvPr id="11" name="Tekstboks 10"/>
          <p:cNvSpPr txBox="1"/>
          <p:nvPr/>
        </p:nvSpPr>
        <p:spPr>
          <a:xfrm>
            <a:off x="6660232" y="4753568"/>
            <a:ext cx="14269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</a:t>
            </a:r>
          </a:p>
          <a:p>
            <a:r>
              <a:rPr lang="nn-NO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Sorø Kunstmuseum</a:t>
            </a:r>
          </a:p>
          <a:p>
            <a:r>
              <a:rPr lang="nn-NO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Anders Sune Berg</a:t>
            </a:r>
            <a:endParaRPr lang="da-DK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5580112" y="76470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1915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Finlands Nationalgalleri, </a:t>
            </a:r>
            <a:r>
              <a:rPr lang="da-DK" sz="9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Ateneum</a:t>
            </a:r>
            <a:endParaRPr lang="da-DK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www.kansallisgalleria.fi</a:t>
            </a:r>
            <a:b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2" name="Rektangel 1"/>
          <p:cNvSpPr/>
          <p:nvPr/>
        </p:nvSpPr>
        <p:spPr>
          <a:xfrm>
            <a:off x="5461357" y="5850498"/>
            <a:ext cx="1414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Portræt af Kristian Zahrtmann, ca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1900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Ukendt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Kgl. Biblioteks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Billedsamling, 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domain</a:t>
            </a:r>
            <a:endParaRPr lang="da-DK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1228</Words>
  <Application>Microsoft Office PowerPoint</Application>
  <PresentationFormat>Skærmshow (4:3)</PresentationFormat>
  <Paragraphs>152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26</vt:i4>
      </vt:variant>
    </vt:vector>
  </HeadingPairs>
  <TitlesOfParts>
    <vt:vector size="27" baseType="lpstr"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Rikke Zinck</dc:creator>
  <cp:lastModifiedBy>Rikke Zinck</cp:lastModifiedBy>
  <cp:revision>37</cp:revision>
  <dcterms:created xsi:type="dcterms:W3CDTF">2019-04-04T13:13:10Z</dcterms:created>
  <dcterms:modified xsi:type="dcterms:W3CDTF">2019-05-27T10:09:09Z</dcterms:modified>
</cp:coreProperties>
</file>